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67" r:id="rId5"/>
    <p:sldId id="268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Ученик\Рабочий стол\добрые дети мира\main_map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8649862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Ученик\Рабочий стол\добрые дети мира\p23_atributika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75881" y="357166"/>
            <a:ext cx="4339523" cy="4357718"/>
          </a:xfrm>
          <a:prstGeom prst="rect">
            <a:avLst/>
          </a:prstGeom>
          <a:noFill/>
        </p:spPr>
      </p:pic>
      <p:pic>
        <p:nvPicPr>
          <p:cNvPr id="5" name="Picture 2" descr="C:\Documents and Settings\Ученик\Рабочий стол\добрые дети мира\p23_atributika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86667" y="2078740"/>
            <a:ext cx="4549709" cy="35800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Ученик\Рабочий стол\добрые дети мира\p23_atributika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857232"/>
            <a:ext cx="5000660" cy="48986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Ученик\Рабочий стол\добрые дети мира\p23_atributika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33629" y="745696"/>
            <a:ext cx="6724519" cy="5040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Ученик\Рабочий стол\добрые дети мира\p48_pict342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54692" y="1481138"/>
            <a:ext cx="6034616" cy="45259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ДОБРЫЕ ДЕТИ МИРА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Ученик\Рабочий стол\добрые дети мира\p23_atributika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94588" y="285728"/>
            <a:ext cx="2049378" cy="64294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ДОБРЫЕ ДЕТИ МИРА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Documents and Settings\Ученик\Рабочий стол\добрые дети мира\p23_chlenskayaknij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2309209"/>
            <a:ext cx="6286544" cy="4263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Ученик\Рабочий стол\добрые дети мира\p23_yemblemad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214545" y="1425676"/>
            <a:ext cx="5004177" cy="50751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ДОБРЫЕ ДЕТИ МИРА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10</Words>
  <PresentationFormat>Экран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Слайд 1</vt:lpstr>
      <vt:lpstr>Слайд 2</vt:lpstr>
      <vt:lpstr>Слайд 3</vt:lpstr>
      <vt:lpstr>Слайд 4</vt:lpstr>
      <vt:lpstr> ДОБРЫЕ ДЕТИ МИРА</vt:lpstr>
      <vt:lpstr>ДОБРЫЕ ДЕТИ МИРА</vt:lpstr>
      <vt:lpstr>ДОБРЫЕ ДЕТИ МИРА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Ученик</cp:lastModifiedBy>
  <cp:revision>4</cp:revision>
  <dcterms:modified xsi:type="dcterms:W3CDTF">2009-08-31T07:35:43Z</dcterms:modified>
</cp:coreProperties>
</file>